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6"/>
  </p:notesMasterIdLst>
  <p:handoutMasterIdLst>
    <p:handoutMasterId r:id="rId17"/>
  </p:handoutMasterIdLst>
  <p:sldIdLst>
    <p:sldId id="260" r:id="rId5"/>
    <p:sldId id="261" r:id="rId6"/>
    <p:sldId id="269" r:id="rId7"/>
    <p:sldId id="268" r:id="rId8"/>
    <p:sldId id="263" r:id="rId9"/>
    <p:sldId id="264" r:id="rId10"/>
    <p:sldId id="265" r:id="rId11"/>
    <p:sldId id="266" r:id="rId12"/>
    <p:sldId id="267" r:id="rId13"/>
    <p:sldId id="262" r:id="rId14"/>
    <p:sldId id="270" r:id="rId15"/>
  </p:sldIdLst>
  <p:sldSz cx="12192000" cy="6858000"/>
  <p:notesSz cx="6858000" cy="9144000"/>
  <p:defaultTextStyle>
    <a:defPPr rtl="0">
      <a:defRPr lang="ro-ro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FBF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DD6DC97-7556-4A56-9B7F-96BABBF1F553}" v="4" dt="2022-01-13T18:06:00.32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60"/>
  </p:normalViewPr>
  <p:slideViewPr>
    <p:cSldViewPr snapToGrid="0">
      <p:cViewPr varScale="1">
        <p:scale>
          <a:sx n="120" d="100"/>
          <a:sy n="120" d="100"/>
        </p:scale>
        <p:origin x="120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5" d="100"/>
          <a:sy n="85" d="100"/>
        </p:scale>
        <p:origin x="3804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abi Fabi" userId="172298abdadaac3e" providerId="LiveId" clId="{DDD6DC97-7556-4A56-9B7F-96BABBF1F553}"/>
    <pc:docChg chg="undo custSel addSld modSld">
      <pc:chgData name="Fabi Fabi" userId="172298abdadaac3e" providerId="LiveId" clId="{DDD6DC97-7556-4A56-9B7F-96BABBF1F553}" dt="2022-01-13T18:06:02.177" v="59" actId="20577"/>
      <pc:docMkLst>
        <pc:docMk/>
      </pc:docMkLst>
      <pc:sldChg chg="delSp modSp new mod">
        <pc:chgData name="Fabi Fabi" userId="172298abdadaac3e" providerId="LiveId" clId="{DDD6DC97-7556-4A56-9B7F-96BABBF1F553}" dt="2022-01-13T18:06:02.177" v="59" actId="20577"/>
        <pc:sldMkLst>
          <pc:docMk/>
          <pc:sldMk cId="437570819" sldId="270"/>
        </pc:sldMkLst>
        <pc:spChg chg="mod">
          <ac:chgData name="Fabi Fabi" userId="172298abdadaac3e" providerId="LiveId" clId="{DDD6DC97-7556-4A56-9B7F-96BABBF1F553}" dt="2022-01-13T18:01:26.354" v="14" actId="20577"/>
          <ac:spMkLst>
            <pc:docMk/>
            <pc:sldMk cId="437570819" sldId="270"/>
            <ac:spMk id="2" creationId="{2ED596A4-84FE-4DD1-BB12-A23D89C246CC}"/>
          </ac:spMkLst>
        </pc:spChg>
        <pc:spChg chg="mod">
          <ac:chgData name="Fabi Fabi" userId="172298abdadaac3e" providerId="LiveId" clId="{DDD6DC97-7556-4A56-9B7F-96BABBF1F553}" dt="2022-01-13T18:06:02.177" v="59" actId="20577"/>
          <ac:spMkLst>
            <pc:docMk/>
            <pc:sldMk cId="437570819" sldId="270"/>
            <ac:spMk id="3" creationId="{C0F73D4B-0EDF-4565-A26C-057149A4F377}"/>
          </ac:spMkLst>
        </pc:spChg>
        <pc:spChg chg="del">
          <ac:chgData name="Fabi Fabi" userId="172298abdadaac3e" providerId="LiveId" clId="{DDD6DC97-7556-4A56-9B7F-96BABBF1F553}" dt="2022-01-13T18:01:31.007" v="15" actId="478"/>
          <ac:spMkLst>
            <pc:docMk/>
            <pc:sldMk cId="437570819" sldId="270"/>
            <ac:spMk id="4" creationId="{37330F95-3A0A-40F4-97ED-9610BC91E16C}"/>
          </ac:spMkLst>
        </pc:spChg>
      </pc:sldChg>
    </pc:docChg>
  </pc:docChgLst>
  <pc:docChgLst>
    <pc:chgData name="Fabi Fabi" userId="172298abdadaac3e" providerId="LiveId" clId="{1740B096-57AE-403F-85E7-A0E17B7BF0E3}"/>
    <pc:docChg chg="custSel modSld">
      <pc:chgData name="Fabi Fabi" userId="172298abdadaac3e" providerId="LiveId" clId="{1740B096-57AE-403F-85E7-A0E17B7BF0E3}" dt="2022-01-14T12:18:03.127" v="35" actId="27636"/>
      <pc:docMkLst>
        <pc:docMk/>
      </pc:docMkLst>
      <pc:sldChg chg="modSp mod">
        <pc:chgData name="Fabi Fabi" userId="172298abdadaac3e" providerId="LiveId" clId="{1740B096-57AE-403F-85E7-A0E17B7BF0E3}" dt="2022-01-14T12:18:03.127" v="35" actId="27636"/>
        <pc:sldMkLst>
          <pc:docMk/>
          <pc:sldMk cId="4038214261" sldId="261"/>
        </pc:sldMkLst>
        <pc:spChg chg="mod">
          <ac:chgData name="Fabi Fabi" userId="172298abdadaac3e" providerId="LiveId" clId="{1740B096-57AE-403F-85E7-A0E17B7BF0E3}" dt="2022-01-14T12:18:03.127" v="35" actId="27636"/>
          <ac:spMkLst>
            <pc:docMk/>
            <pc:sldMk cId="4038214261" sldId="261"/>
            <ac:spMk id="4" creationId="{B5B6F75D-F55C-4407-9E2B-C6EF9450B225}"/>
          </ac:spMkLst>
        </pc:spChg>
      </pc:sldChg>
      <pc:sldChg chg="modSp mod">
        <pc:chgData name="Fabi Fabi" userId="172298abdadaac3e" providerId="LiveId" clId="{1740B096-57AE-403F-85E7-A0E17B7BF0E3}" dt="2022-01-14T11:09:54.883" v="30" actId="20577"/>
        <pc:sldMkLst>
          <pc:docMk/>
          <pc:sldMk cId="3193675522" sldId="262"/>
        </pc:sldMkLst>
        <pc:spChg chg="mod">
          <ac:chgData name="Fabi Fabi" userId="172298abdadaac3e" providerId="LiveId" clId="{1740B096-57AE-403F-85E7-A0E17B7BF0E3}" dt="2022-01-14T11:09:54.883" v="30" actId="20577"/>
          <ac:spMkLst>
            <pc:docMk/>
            <pc:sldMk cId="3193675522" sldId="262"/>
            <ac:spMk id="3" creationId="{BA5C8C23-74A8-4183-88DC-7A7ECCCD3E8E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ante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o-RO" dirty="0"/>
          </a:p>
        </p:txBody>
      </p:sp>
      <p:sp>
        <p:nvSpPr>
          <p:cNvPr id="3" name="Substituent dată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DAEAAA72-3788-4B48-B290-D2DBA8E85075}" type="datetime1">
              <a:rPr lang="ro-RO" smtClean="0"/>
              <a:t>14.01.2022</a:t>
            </a:fld>
            <a:endParaRPr lang="ro-RO" dirty="0"/>
          </a:p>
        </p:txBody>
      </p:sp>
      <p:sp>
        <p:nvSpPr>
          <p:cNvPr id="4" name="Substituent subsol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o-RO" dirty="0"/>
          </a:p>
        </p:txBody>
      </p:sp>
      <p:sp>
        <p:nvSpPr>
          <p:cNvPr id="5" name="Substituent număr diapozitiv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B80AB591-23E2-4751-AEF3-6F25D78DAAE8}" type="slidenum">
              <a:rPr lang="ro-RO" smtClean="0"/>
              <a:t>‹#›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34002154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ante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o-RO" noProof="0" dirty="0"/>
          </a:p>
        </p:txBody>
      </p:sp>
      <p:sp>
        <p:nvSpPr>
          <p:cNvPr id="3" name="Substituent dată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8D982F-4DAE-4C59-AAAF-0BFDA2DEC42E}" type="datetime1">
              <a:rPr lang="ro-RO" smtClean="0"/>
              <a:pPr/>
              <a:t>14.01.2022</a:t>
            </a:fld>
            <a:endParaRPr lang="ro-RO" dirty="0"/>
          </a:p>
        </p:txBody>
      </p:sp>
      <p:sp>
        <p:nvSpPr>
          <p:cNvPr id="4" name="Substituent imagine diapozitiv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ro-RO" noProof="0" dirty="0"/>
          </a:p>
        </p:txBody>
      </p:sp>
      <p:sp>
        <p:nvSpPr>
          <p:cNvPr id="5" name="Substituent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ro-RO" noProof="0" dirty="0"/>
              <a:t>Faceți clic pentru a edita stilurile de text coordonator</a:t>
            </a:r>
          </a:p>
          <a:p>
            <a:pPr lvl="1" rtl="0"/>
            <a:r>
              <a:rPr lang="ro-RO" noProof="0" dirty="0"/>
              <a:t>Al doilea nivel</a:t>
            </a:r>
          </a:p>
          <a:p>
            <a:pPr lvl="2" rtl="0"/>
            <a:r>
              <a:rPr lang="ro-RO" noProof="0" dirty="0"/>
              <a:t>Al treilea nivel</a:t>
            </a:r>
          </a:p>
          <a:p>
            <a:pPr lvl="3" rtl="0"/>
            <a:r>
              <a:rPr lang="ro-RO" noProof="0" dirty="0"/>
              <a:t>Al patrulea nivel</a:t>
            </a:r>
          </a:p>
          <a:p>
            <a:pPr lvl="4" rtl="0"/>
            <a:r>
              <a:rPr lang="ro-RO" noProof="0" dirty="0"/>
              <a:t>Al cincilea nivel</a:t>
            </a:r>
          </a:p>
        </p:txBody>
      </p:sp>
      <p:sp>
        <p:nvSpPr>
          <p:cNvPr id="6" name="Substituent subsol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o-RO" noProof="0" dirty="0"/>
          </a:p>
        </p:txBody>
      </p:sp>
      <p:sp>
        <p:nvSpPr>
          <p:cNvPr id="7" name="Substituent număr diapozitiv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EEBF4EA-66C0-4CFE-81BD-02CDB9148D34}" type="slidenum">
              <a:rPr lang="ro-RO" noProof="0" smtClean="0"/>
              <a:t>‹#›</a:t>
            </a:fld>
            <a:endParaRPr lang="ro-RO" noProof="0" dirty="0"/>
          </a:p>
        </p:txBody>
      </p:sp>
    </p:spTree>
    <p:extLst>
      <p:ext uri="{BB962C8B-B14F-4D97-AF65-F5344CB8AC3E}">
        <p14:creationId xmlns:p14="http://schemas.microsoft.com/office/powerpoint/2010/main" val="314712669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imagine diapozitiv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ubstituent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o-RO" dirty="0"/>
          </a:p>
        </p:txBody>
      </p:sp>
      <p:sp>
        <p:nvSpPr>
          <p:cNvPr id="4" name="Substituent număr diapozitiv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EEBF4EA-66C0-4CFE-81BD-02CDB9148D34}" type="slidenum">
              <a:rPr lang="ro-RO" smtClean="0"/>
              <a:t>1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6114093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zitiv tit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rtlCol="0"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rtl="0"/>
            <a:r>
              <a:rPr lang="ro-RO" noProof="0"/>
              <a:t>Faceți clic pentru a edita stilul de titlu coordonator</a:t>
            </a:r>
            <a:endParaRPr lang="ro-RO" noProof="0" dirty="0"/>
          </a:p>
        </p:txBody>
      </p:sp>
      <p:sp>
        <p:nvSpPr>
          <p:cNvPr id="3" name="Subtitlu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ro-RO" noProof="0"/>
              <a:t>Faceți clic pentru a edita stilul de subtitlu coordonator</a:t>
            </a:r>
            <a:endParaRPr lang="ro-RO" noProof="0" dirty="0"/>
          </a:p>
        </p:txBody>
      </p:sp>
      <p:sp>
        <p:nvSpPr>
          <p:cNvPr id="4" name="Substituent dată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6A703786-8329-4015-9C09-AA6C89DA46A5}" type="datetime1">
              <a:rPr lang="ro-RO" smtClean="0"/>
              <a:pPr/>
              <a:t>14.01.2022</a:t>
            </a:fld>
            <a:endParaRPr lang="ro-RO" dirty="0"/>
          </a:p>
        </p:txBody>
      </p:sp>
      <p:sp>
        <p:nvSpPr>
          <p:cNvPr id="5" name="Substituent subsol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o-RO" noProof="0" dirty="0"/>
          </a:p>
        </p:txBody>
      </p:sp>
      <p:sp>
        <p:nvSpPr>
          <p:cNvPr id="6" name="Substituent număr diapozitiv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ro-RO" noProof="0" smtClean="0"/>
              <a:pPr rtl="0"/>
              <a:t>‹#›</a:t>
            </a:fld>
            <a:endParaRPr lang="ro-RO" noProof="0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ine panoramică cu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rtlCol="0" anchor="b">
            <a:normAutofit/>
          </a:bodyPr>
          <a:lstStyle>
            <a:lvl1pPr algn="l">
              <a:defRPr sz="2400" b="0"/>
            </a:lvl1pPr>
          </a:lstStyle>
          <a:p>
            <a:pPr rtl="0"/>
            <a:r>
              <a:rPr lang="ro-RO" noProof="0"/>
              <a:t>Faceți clic pentru a edita stilul de titlu coordonator</a:t>
            </a:r>
            <a:endParaRPr lang="ro-RO" noProof="0" dirty="0"/>
          </a:p>
        </p:txBody>
      </p:sp>
      <p:sp>
        <p:nvSpPr>
          <p:cNvPr id="3" name="Substituent imagine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ro-RO" noProof="0"/>
              <a:t>Faceți clic pe pictogramă pentru a adăuga o imagine</a:t>
            </a:r>
            <a:endParaRPr lang="ro-RO" noProof="0" dirty="0"/>
          </a:p>
        </p:txBody>
      </p:sp>
      <p:sp>
        <p:nvSpPr>
          <p:cNvPr id="4" name="Substituent text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 rtlCol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o-RO" noProof="0"/>
              <a:t>Faceţi clic pentru a edita Master stiluri text</a:t>
            </a:r>
          </a:p>
        </p:txBody>
      </p:sp>
      <p:sp>
        <p:nvSpPr>
          <p:cNvPr id="5" name="Substituent dată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EEE1BD6F-3F5A-451F-A505-452F88D8D2B8}" type="datetime1">
              <a:rPr lang="ro-RO" smtClean="0"/>
              <a:pPr/>
              <a:t>14.01.2022</a:t>
            </a:fld>
            <a:endParaRPr lang="ro-RO" dirty="0"/>
          </a:p>
        </p:txBody>
      </p:sp>
      <p:sp>
        <p:nvSpPr>
          <p:cNvPr id="6" name="Substituent subsol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o-RO" noProof="0" dirty="0"/>
          </a:p>
        </p:txBody>
      </p:sp>
      <p:sp>
        <p:nvSpPr>
          <p:cNvPr id="7" name="Substituent număr diapozitiv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ro-RO" noProof="0" smtClean="0"/>
              <a:pPr rtl="0"/>
              <a:t>‹#›</a:t>
            </a:fld>
            <a:endParaRPr lang="ro-RO" noProof="0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u și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rtlCol="0" anchor="ctr">
            <a:normAutofit/>
          </a:bodyPr>
          <a:lstStyle>
            <a:lvl1pPr algn="l">
              <a:defRPr sz="3200" b="0" cap="all"/>
            </a:lvl1pPr>
          </a:lstStyle>
          <a:p>
            <a:pPr rtl="0"/>
            <a:r>
              <a:rPr lang="ro-RO" noProof="0"/>
              <a:t>Faceți clic pentru a edita stilul de titlu coordonator</a:t>
            </a:r>
            <a:endParaRPr lang="ro-RO" noProof="0" dirty="0"/>
          </a:p>
        </p:txBody>
      </p:sp>
      <p:sp>
        <p:nvSpPr>
          <p:cNvPr id="3" name="Substituent text 2"/>
          <p:cNvSpPr>
            <a:spLocks noGrp="1"/>
          </p:cNvSpPr>
          <p:nvPr>
            <p:ph type="body" idx="1" hasCustomPrompt="1"/>
          </p:nvPr>
        </p:nvSpPr>
        <p:spPr>
          <a:xfrm>
            <a:off x="1141411" y="4343400"/>
            <a:ext cx="9906000" cy="1447800"/>
          </a:xfrm>
        </p:spPr>
        <p:txBody>
          <a:bodyPr rtlCol="0" anchor="ctr">
            <a:normAutofit/>
          </a:bodyPr>
          <a:lstStyle>
            <a:lvl1pPr marL="0" indent="0" algn="l" rtl="0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rtl="0">
              <a:buNone/>
            </a:pPr>
            <a:r>
              <a:rPr lang="ro-RO" noProof="0" dirty="0"/>
              <a:t>Faceți clic pentru a edita stilurile de text Coordonator</a:t>
            </a:r>
          </a:p>
        </p:txBody>
      </p:sp>
      <p:sp>
        <p:nvSpPr>
          <p:cNvPr id="4" name="Substituent dată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54526A73-BC8C-4CC6-AB14-40D202FD3C76}" type="datetime1">
              <a:rPr lang="ro-RO" smtClean="0"/>
              <a:pPr/>
              <a:t>14.01.2022</a:t>
            </a:fld>
            <a:endParaRPr lang="ro-RO" dirty="0"/>
          </a:p>
        </p:txBody>
      </p:sp>
      <p:sp>
        <p:nvSpPr>
          <p:cNvPr id="5" name="Substituent subsol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o-RO" noProof="0" dirty="0"/>
          </a:p>
        </p:txBody>
      </p:sp>
      <p:sp>
        <p:nvSpPr>
          <p:cNvPr id="6" name="Substituent număr diapozitiv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ro-RO" noProof="0" smtClean="0"/>
              <a:pPr rtl="0"/>
              <a:t>‹#›</a:t>
            </a:fld>
            <a:endParaRPr lang="ro-RO" noProof="0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 cu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asetă text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rtl="0"/>
            <a:r>
              <a:rPr lang="ro-RO" sz="8000" noProof="0" dirty="0">
                <a:solidFill>
                  <a:schemeClr val="accent1"/>
                </a:solidFill>
              </a:rPr>
              <a:t>„</a:t>
            </a:r>
          </a:p>
        </p:txBody>
      </p:sp>
      <p:sp>
        <p:nvSpPr>
          <p:cNvPr id="15" name="Casetă text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ro-RO" sz="8000" noProof="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u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rtlCol="0"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pPr rtl="0"/>
            <a:r>
              <a:rPr lang="ro-RO" noProof="0"/>
              <a:t>Faceți clic pentru a edita stilul de titlu coordonator</a:t>
            </a:r>
            <a:endParaRPr lang="ro-RO" noProof="0" dirty="0"/>
          </a:p>
        </p:txBody>
      </p:sp>
      <p:sp>
        <p:nvSpPr>
          <p:cNvPr id="10" name="Substituent text 9"/>
          <p:cNvSpPr>
            <a:spLocks noGrp="1"/>
          </p:cNvSpPr>
          <p:nvPr>
            <p:ph type="body" sz="quarter" idx="13" hasCustomPrompt="1"/>
          </p:nvPr>
        </p:nvSpPr>
        <p:spPr>
          <a:xfrm>
            <a:off x="1674812" y="3352800"/>
            <a:ext cx="8839202" cy="381000"/>
          </a:xfrm>
        </p:spPr>
        <p:txBody>
          <a:bodyPr rtlCol="0" anchor="ctr"/>
          <a:lstStyle>
            <a:lvl1pPr marL="0" indent="0" rtl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marL="0" lvl="0" indent="0" rtl="0">
              <a:buNone/>
            </a:pPr>
            <a:r>
              <a:rPr lang="ro-RO" noProof="0" dirty="0"/>
              <a:t>Faceți clic pentru a edita stilurile de text Coordonator</a:t>
            </a:r>
          </a:p>
        </p:txBody>
      </p:sp>
      <p:sp>
        <p:nvSpPr>
          <p:cNvPr id="3" name="Substituent text 2"/>
          <p:cNvSpPr>
            <a:spLocks noGrp="1"/>
          </p:cNvSpPr>
          <p:nvPr>
            <p:ph type="body" idx="1" hasCustomPrompt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 rtl="0"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 rtl="0">
              <a:buNone/>
            </a:pPr>
            <a:r>
              <a:rPr lang="ro-RO" noProof="0" dirty="0"/>
              <a:t>Faceți clic pentru a edita stilurile de text Coordonator</a:t>
            </a:r>
          </a:p>
        </p:txBody>
      </p:sp>
      <p:sp>
        <p:nvSpPr>
          <p:cNvPr id="4" name="Substituent dată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FAE6BE29-50EB-475F-943D-FC7A188A2637}" type="datetime1">
              <a:rPr lang="ro-RO" smtClean="0"/>
              <a:pPr/>
              <a:t>14.01.2022</a:t>
            </a:fld>
            <a:endParaRPr lang="ro-RO" dirty="0"/>
          </a:p>
        </p:txBody>
      </p:sp>
      <p:sp>
        <p:nvSpPr>
          <p:cNvPr id="5" name="Substituent subsol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o-RO" noProof="0" dirty="0"/>
          </a:p>
        </p:txBody>
      </p:sp>
      <p:sp>
        <p:nvSpPr>
          <p:cNvPr id="6" name="Substituent număr diapozitiv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ro-RO" noProof="0" smtClean="0"/>
              <a:pPr rtl="0"/>
              <a:t>‹#›</a:t>
            </a:fld>
            <a:endParaRPr lang="ro-RO" noProof="0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ș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rtlCol="0" anchor="b">
            <a:normAutofit/>
          </a:bodyPr>
          <a:lstStyle>
            <a:lvl1pPr algn="l">
              <a:defRPr sz="3200" b="0" cap="all"/>
            </a:lvl1pPr>
          </a:lstStyle>
          <a:p>
            <a:pPr rtl="0"/>
            <a:r>
              <a:rPr lang="ro-RO" noProof="0"/>
              <a:t>Faceți clic pentru a edita stilul de titlu coordonator</a:t>
            </a:r>
            <a:endParaRPr lang="ro-RO" noProof="0" dirty="0"/>
          </a:p>
        </p:txBody>
      </p:sp>
      <p:sp>
        <p:nvSpPr>
          <p:cNvPr id="3" name="Substituent text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 rtl="0">
              <a:buNone/>
            </a:pPr>
            <a:r>
              <a:rPr lang="ro-RO" noProof="0"/>
              <a:t>Faceţi clic pentru a edita Master stiluri text</a:t>
            </a:r>
          </a:p>
        </p:txBody>
      </p:sp>
      <p:sp>
        <p:nvSpPr>
          <p:cNvPr id="4" name="Substituent dată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987CC298-98D9-4EF7-8A1F-980D988529B3}" type="datetime1">
              <a:rPr lang="ro-RO" smtClean="0"/>
              <a:pPr/>
              <a:t>14.01.2022</a:t>
            </a:fld>
            <a:endParaRPr lang="ro-RO" dirty="0"/>
          </a:p>
        </p:txBody>
      </p:sp>
      <p:sp>
        <p:nvSpPr>
          <p:cNvPr id="5" name="Substituent subsol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o-RO" noProof="0" dirty="0"/>
          </a:p>
        </p:txBody>
      </p:sp>
      <p:sp>
        <p:nvSpPr>
          <p:cNvPr id="6" name="Substituent număr diapozitiv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ro-RO" noProof="0" smtClean="0"/>
              <a:pPr rtl="0"/>
              <a:t>‹#›</a:t>
            </a:fld>
            <a:endParaRPr lang="ro-RO" noProof="0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șă de nume cu c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asetă text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rtl="0"/>
            <a:r>
              <a:rPr lang="ro-RO" sz="8000" noProof="0" dirty="0">
                <a:solidFill>
                  <a:schemeClr val="accent1"/>
                </a:solidFill>
              </a:rPr>
              <a:t>„</a:t>
            </a:r>
          </a:p>
        </p:txBody>
      </p:sp>
      <p:sp>
        <p:nvSpPr>
          <p:cNvPr id="15" name="Casetă text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ro-RO" sz="8000" noProof="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u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rtlCol="0"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rtl="0"/>
            <a:r>
              <a:rPr lang="ro-RO" noProof="0"/>
              <a:t>Faceți clic pentru a edita stilul de titlu coordonator</a:t>
            </a:r>
            <a:endParaRPr lang="ro-RO" noProof="0" dirty="0"/>
          </a:p>
        </p:txBody>
      </p:sp>
      <p:sp>
        <p:nvSpPr>
          <p:cNvPr id="10" name="Substituent text 9"/>
          <p:cNvSpPr>
            <a:spLocks noGrp="1"/>
          </p:cNvSpPr>
          <p:nvPr>
            <p:ph type="body" sz="quarter" idx="13" hasCustomPrompt="1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 rtl="0"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 indent="0" rtl="0">
              <a:buNone/>
            </a:pPr>
            <a:r>
              <a:rPr lang="ro-RO" noProof="0" dirty="0"/>
              <a:t>Faceți clic pentru a edita stilurile de text Coordonator</a:t>
            </a:r>
          </a:p>
        </p:txBody>
      </p:sp>
      <p:sp>
        <p:nvSpPr>
          <p:cNvPr id="3" name="Substituent text 2"/>
          <p:cNvSpPr>
            <a:spLocks noGrp="1"/>
          </p:cNvSpPr>
          <p:nvPr>
            <p:ph type="body" idx="1" hasCustomPrompt="1"/>
          </p:nvPr>
        </p:nvSpPr>
        <p:spPr>
          <a:xfrm>
            <a:off x="1141411" y="4775200"/>
            <a:ext cx="9906000" cy="1016000"/>
          </a:xfrm>
        </p:spPr>
        <p:txBody>
          <a:bodyPr rtlCol="0" anchor="t">
            <a:normAutofit/>
          </a:bodyPr>
          <a:lstStyle>
            <a:lvl1pPr marL="0" indent="0" algn="l" rtl="0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rtl="0">
              <a:buNone/>
            </a:pPr>
            <a:r>
              <a:rPr lang="ro-RO" noProof="0" dirty="0"/>
              <a:t>Faceți clic pentru a edita stilurile de text Coordonator</a:t>
            </a:r>
          </a:p>
        </p:txBody>
      </p:sp>
      <p:sp>
        <p:nvSpPr>
          <p:cNvPr id="4" name="Substituent dată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9B7905E4-5B05-4436-B67F-120B48C59B97}" type="datetime1">
              <a:rPr lang="ro-RO" smtClean="0"/>
              <a:pPr/>
              <a:t>14.01.2022</a:t>
            </a:fld>
            <a:endParaRPr lang="ro-RO" dirty="0"/>
          </a:p>
        </p:txBody>
      </p:sp>
      <p:sp>
        <p:nvSpPr>
          <p:cNvPr id="5" name="Substituent subsol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o-RO" noProof="0" dirty="0"/>
          </a:p>
        </p:txBody>
      </p:sp>
      <p:sp>
        <p:nvSpPr>
          <p:cNvPr id="6" name="Substituent număr diapozitiv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ro-RO" noProof="0" smtClean="0"/>
              <a:pPr rtl="0"/>
              <a:t>‹#›</a:t>
            </a:fld>
            <a:endParaRPr lang="ro-RO" noProof="0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devărat sau f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 rtl="0"/>
            <a:r>
              <a:rPr lang="ro-RO" noProof="0"/>
              <a:t>Faceți clic pentru a edita stilul de titlu coordonator</a:t>
            </a:r>
            <a:endParaRPr lang="ro-RO" noProof="0" dirty="0"/>
          </a:p>
        </p:txBody>
      </p:sp>
      <p:sp>
        <p:nvSpPr>
          <p:cNvPr id="10" name="Substituent text 9"/>
          <p:cNvSpPr>
            <a:spLocks noGrp="1"/>
          </p:cNvSpPr>
          <p:nvPr>
            <p:ph type="body" sz="quarter" idx="13" hasCustomPrompt="1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 rtl="0"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 indent="0" rtl="0">
              <a:buNone/>
            </a:pPr>
            <a:r>
              <a:rPr lang="ro-RO" noProof="0" dirty="0"/>
              <a:t>Faceți clic pentru a edita stilurile de text Coordonator</a:t>
            </a:r>
          </a:p>
        </p:txBody>
      </p:sp>
      <p:sp>
        <p:nvSpPr>
          <p:cNvPr id="3" name="Substituent text 2"/>
          <p:cNvSpPr>
            <a:spLocks noGrp="1"/>
          </p:cNvSpPr>
          <p:nvPr>
            <p:ph type="body" idx="1" hasCustomPrompt="1"/>
          </p:nvPr>
        </p:nvSpPr>
        <p:spPr>
          <a:xfrm>
            <a:off x="1141411" y="4343400"/>
            <a:ext cx="9906000" cy="1447800"/>
          </a:xfrm>
        </p:spPr>
        <p:txBody>
          <a:bodyPr rtlCol="0" anchor="t">
            <a:normAutofit/>
          </a:bodyPr>
          <a:lstStyle>
            <a:lvl1pPr marL="0" indent="0" algn="l" rtl="0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rtl="0">
              <a:buNone/>
            </a:pPr>
            <a:r>
              <a:rPr lang="ro-RO" noProof="0" dirty="0"/>
              <a:t>Faceți clic pentru a edita stilurile de text Coordonator</a:t>
            </a:r>
          </a:p>
        </p:txBody>
      </p:sp>
      <p:sp>
        <p:nvSpPr>
          <p:cNvPr id="4" name="Substituent dată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51098595-DC91-4BB2-8A3B-DA6F8DB0DD9C}" type="datetime1">
              <a:rPr lang="ro-RO" smtClean="0"/>
              <a:pPr/>
              <a:t>14.01.2022</a:t>
            </a:fld>
            <a:endParaRPr lang="ro-RO" dirty="0"/>
          </a:p>
        </p:txBody>
      </p:sp>
      <p:sp>
        <p:nvSpPr>
          <p:cNvPr id="5" name="Substituent subsol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o-RO" noProof="0" dirty="0"/>
          </a:p>
        </p:txBody>
      </p:sp>
      <p:sp>
        <p:nvSpPr>
          <p:cNvPr id="6" name="Substituent număr diapozitiv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ro-RO" noProof="0" smtClean="0"/>
              <a:pPr rtl="0"/>
              <a:t>‹#›</a:t>
            </a:fld>
            <a:endParaRPr lang="ro-RO" noProof="0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u și text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u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 rtlCol="0"/>
          <a:lstStyle/>
          <a:p>
            <a:pPr rtl="0"/>
            <a:r>
              <a:rPr lang="ro-RO" noProof="0"/>
              <a:t>Faceți clic pentru a edita stilul de titlu coordonator</a:t>
            </a:r>
            <a:endParaRPr lang="ro-RO" noProof="0" dirty="0"/>
          </a:p>
        </p:txBody>
      </p:sp>
      <p:sp>
        <p:nvSpPr>
          <p:cNvPr id="3" name="Substituent text vertical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 anchor="t"/>
          <a:lstStyle/>
          <a:p>
            <a:pPr lvl="0" rtl="0"/>
            <a:r>
              <a:rPr lang="ro-RO" noProof="0"/>
              <a:t>Faceţi clic pentru a edita Master stiluri text</a:t>
            </a:r>
          </a:p>
          <a:p>
            <a:pPr lvl="1" rtl="0"/>
            <a:r>
              <a:rPr lang="ro-RO" noProof="0"/>
              <a:t>al doilea nivel</a:t>
            </a:r>
          </a:p>
          <a:p>
            <a:pPr lvl="2" rtl="0"/>
            <a:r>
              <a:rPr lang="ro-RO" noProof="0"/>
              <a:t>al treilea nivel</a:t>
            </a:r>
          </a:p>
          <a:p>
            <a:pPr lvl="3" rtl="0"/>
            <a:r>
              <a:rPr lang="ro-RO" noProof="0"/>
              <a:t>al patrulea nivel</a:t>
            </a:r>
          </a:p>
          <a:p>
            <a:pPr lvl="4" rtl="0"/>
            <a:r>
              <a:rPr lang="ro-RO" noProof="0"/>
              <a:t>al cincilea nivel</a:t>
            </a:r>
            <a:endParaRPr lang="ro-RO" noProof="0" dirty="0"/>
          </a:p>
        </p:txBody>
      </p:sp>
      <p:sp>
        <p:nvSpPr>
          <p:cNvPr id="4" name="Substituent dată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3D88911F-79FA-4967-9DE9-8A284705B6C5}" type="datetime1">
              <a:rPr lang="ro-RO" smtClean="0"/>
              <a:pPr/>
              <a:t>14.01.2022</a:t>
            </a:fld>
            <a:endParaRPr lang="ro-RO" dirty="0"/>
          </a:p>
        </p:txBody>
      </p:sp>
      <p:sp>
        <p:nvSpPr>
          <p:cNvPr id="5" name="Substituent subsol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o-RO" noProof="0" dirty="0"/>
          </a:p>
        </p:txBody>
      </p:sp>
      <p:sp>
        <p:nvSpPr>
          <p:cNvPr id="6" name="Substituent număr diapozitiv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ro-RO" noProof="0" smtClean="0"/>
              <a:pPr rtl="0"/>
              <a:t>‹#›</a:t>
            </a:fld>
            <a:endParaRPr lang="ro-RO" noProof="0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lu vertical și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vertical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 rtlCol="0"/>
          <a:lstStyle/>
          <a:p>
            <a:pPr rtl="0"/>
            <a:r>
              <a:rPr lang="ro-RO" noProof="0"/>
              <a:t>Faceți clic pentru a edita stilul de titlu coordonator</a:t>
            </a:r>
            <a:endParaRPr lang="ro-RO" noProof="0" dirty="0"/>
          </a:p>
        </p:txBody>
      </p:sp>
      <p:sp>
        <p:nvSpPr>
          <p:cNvPr id="3" name="Substituent text vertical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rtlCol="0" anchor="t"/>
          <a:lstStyle/>
          <a:p>
            <a:pPr lvl="0" rtl="0"/>
            <a:r>
              <a:rPr lang="ro-RO" noProof="0"/>
              <a:t>Faceţi clic pentru a edita Master stiluri text</a:t>
            </a:r>
          </a:p>
          <a:p>
            <a:pPr lvl="1" rtl="0"/>
            <a:r>
              <a:rPr lang="ro-RO" noProof="0"/>
              <a:t>al doilea nivel</a:t>
            </a:r>
          </a:p>
          <a:p>
            <a:pPr lvl="2" rtl="0"/>
            <a:r>
              <a:rPr lang="ro-RO" noProof="0"/>
              <a:t>al treilea nivel</a:t>
            </a:r>
          </a:p>
          <a:p>
            <a:pPr lvl="3" rtl="0"/>
            <a:r>
              <a:rPr lang="ro-RO" noProof="0"/>
              <a:t>al patrulea nivel</a:t>
            </a:r>
          </a:p>
          <a:p>
            <a:pPr lvl="4" rtl="0"/>
            <a:r>
              <a:rPr lang="ro-RO" noProof="0"/>
              <a:t>al cincilea nivel</a:t>
            </a:r>
            <a:endParaRPr lang="ro-RO" noProof="0" dirty="0"/>
          </a:p>
        </p:txBody>
      </p:sp>
      <p:sp>
        <p:nvSpPr>
          <p:cNvPr id="4" name="Substituent dată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BA8E88C4-3292-4F08-BB20-C3D5A42028A2}" type="datetime1">
              <a:rPr lang="ro-RO" smtClean="0"/>
              <a:pPr/>
              <a:t>14.01.2022</a:t>
            </a:fld>
            <a:endParaRPr lang="ro-RO" dirty="0"/>
          </a:p>
        </p:txBody>
      </p:sp>
      <p:sp>
        <p:nvSpPr>
          <p:cNvPr id="5" name="Substituent subsol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o-RO" noProof="0" dirty="0"/>
          </a:p>
        </p:txBody>
      </p:sp>
      <p:sp>
        <p:nvSpPr>
          <p:cNvPr id="6" name="Substituent număr diapozitiv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ro-RO" noProof="0" smtClean="0"/>
              <a:pPr rtl="0"/>
              <a:t>‹#›</a:t>
            </a:fld>
            <a:endParaRPr lang="ro-RO" noProof="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u și conțin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o-RO" noProof="0"/>
              <a:t>Faceți clic pentru a edita stilul de titlu coordonator</a:t>
            </a:r>
            <a:endParaRPr lang="ro-RO" noProof="0" dirty="0"/>
          </a:p>
        </p:txBody>
      </p:sp>
      <p:sp>
        <p:nvSpPr>
          <p:cNvPr id="3" name="Substituent conținut 2"/>
          <p:cNvSpPr>
            <a:spLocks noGrp="1"/>
          </p:cNvSpPr>
          <p:nvPr>
            <p:ph idx="1"/>
          </p:nvPr>
        </p:nvSpPr>
        <p:spPr/>
        <p:txBody>
          <a:bodyPr rtlCol="0" anchor="ctr"/>
          <a:lstStyle/>
          <a:p>
            <a:pPr lvl="0" rtl="0"/>
            <a:r>
              <a:rPr lang="ro-RO" noProof="0"/>
              <a:t>Faceţi clic pentru a edita Master stiluri text</a:t>
            </a:r>
          </a:p>
          <a:p>
            <a:pPr lvl="1" rtl="0"/>
            <a:r>
              <a:rPr lang="ro-RO" noProof="0"/>
              <a:t>al doilea nivel</a:t>
            </a:r>
          </a:p>
          <a:p>
            <a:pPr lvl="2" rtl="0"/>
            <a:r>
              <a:rPr lang="ro-RO" noProof="0"/>
              <a:t>al treilea nivel</a:t>
            </a:r>
          </a:p>
          <a:p>
            <a:pPr lvl="3" rtl="0"/>
            <a:r>
              <a:rPr lang="ro-RO" noProof="0"/>
              <a:t>al patrulea nivel</a:t>
            </a:r>
          </a:p>
          <a:p>
            <a:pPr lvl="4" rtl="0"/>
            <a:r>
              <a:rPr lang="ro-RO" noProof="0"/>
              <a:t>al cincilea nivel</a:t>
            </a:r>
            <a:endParaRPr lang="ro-RO" noProof="0" dirty="0"/>
          </a:p>
        </p:txBody>
      </p:sp>
      <p:sp>
        <p:nvSpPr>
          <p:cNvPr id="4" name="Substituent dată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9D8D4D95-348E-4CF9-835A-9F643F8D1113}" type="datetime1">
              <a:rPr lang="ro-RO" smtClean="0"/>
              <a:pPr/>
              <a:t>14.01.2022</a:t>
            </a:fld>
            <a:endParaRPr lang="ro-RO" dirty="0"/>
          </a:p>
        </p:txBody>
      </p:sp>
      <p:sp>
        <p:nvSpPr>
          <p:cNvPr id="5" name="Substituent subsol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o-RO" noProof="0" dirty="0"/>
          </a:p>
        </p:txBody>
      </p:sp>
      <p:sp>
        <p:nvSpPr>
          <p:cNvPr id="6" name="Substituent număr diapozitiv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ro-RO" noProof="0" smtClean="0"/>
              <a:pPr rtl="0"/>
              <a:t>‹#›</a:t>
            </a:fld>
            <a:endParaRPr lang="ro-RO" noProof="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ntet secțiu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rtlCol="0" anchor="b"/>
          <a:lstStyle>
            <a:lvl1pPr algn="r">
              <a:defRPr sz="4000" b="0" cap="all"/>
            </a:lvl1pPr>
          </a:lstStyle>
          <a:p>
            <a:pPr rtl="0"/>
            <a:r>
              <a:rPr lang="ro-RO" noProof="0"/>
              <a:t>Faceți clic pentru a edita stilul de titlu coordonator</a:t>
            </a:r>
            <a:endParaRPr lang="ro-RO" noProof="0" dirty="0"/>
          </a:p>
        </p:txBody>
      </p:sp>
      <p:sp>
        <p:nvSpPr>
          <p:cNvPr id="3" name="Substituent text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rtlCol="0"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o-RO" noProof="0"/>
              <a:t>Faceţi clic pentru a edita Master stiluri text</a:t>
            </a:r>
          </a:p>
        </p:txBody>
      </p:sp>
      <p:sp>
        <p:nvSpPr>
          <p:cNvPr id="4" name="Substituent dată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CFD777C3-CAFF-40C7-970A-EA5943B3FA8E}" type="datetime1">
              <a:rPr lang="ro-RO" smtClean="0"/>
              <a:pPr/>
              <a:t>14.01.2022</a:t>
            </a:fld>
            <a:endParaRPr lang="ro-RO" dirty="0"/>
          </a:p>
        </p:txBody>
      </p:sp>
      <p:sp>
        <p:nvSpPr>
          <p:cNvPr id="5" name="Substituent subsol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o-RO" noProof="0" dirty="0"/>
          </a:p>
        </p:txBody>
      </p:sp>
      <p:sp>
        <p:nvSpPr>
          <p:cNvPr id="6" name="Substituent număr diapozitiv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ro-RO" noProof="0" smtClean="0"/>
              <a:pPr rtl="0"/>
              <a:t>‹#›</a:t>
            </a:fld>
            <a:endParaRPr lang="ro-RO" noProof="0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uă tipuri de conțin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o-RO" noProof="0"/>
              <a:t>Faceți clic pentru a edita stilul de titlu coordonator</a:t>
            </a:r>
            <a:endParaRPr lang="ro-RO" noProof="0" dirty="0"/>
          </a:p>
        </p:txBody>
      </p:sp>
      <p:sp>
        <p:nvSpPr>
          <p:cNvPr id="3" name="Substituent conținut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ro-RO" noProof="0"/>
              <a:t>Faceţi clic pentru a edita Master stiluri text</a:t>
            </a:r>
          </a:p>
          <a:p>
            <a:pPr lvl="1" rtl="0"/>
            <a:r>
              <a:rPr lang="ro-RO" noProof="0"/>
              <a:t>al doilea nivel</a:t>
            </a:r>
          </a:p>
          <a:p>
            <a:pPr lvl="2" rtl="0"/>
            <a:r>
              <a:rPr lang="ro-RO" noProof="0"/>
              <a:t>al treilea nivel</a:t>
            </a:r>
          </a:p>
          <a:p>
            <a:pPr lvl="3" rtl="0"/>
            <a:r>
              <a:rPr lang="ro-RO" noProof="0"/>
              <a:t>al patrulea nivel</a:t>
            </a:r>
          </a:p>
          <a:p>
            <a:pPr lvl="4" rtl="0"/>
            <a:r>
              <a:rPr lang="ro-RO" noProof="0"/>
              <a:t>al cincilea nivel</a:t>
            </a:r>
            <a:endParaRPr lang="ro-RO" noProof="0" dirty="0"/>
          </a:p>
        </p:txBody>
      </p:sp>
      <p:sp>
        <p:nvSpPr>
          <p:cNvPr id="4" name="Substituent conținut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ro-RO" noProof="0"/>
              <a:t>Faceţi clic pentru a edita Master stiluri text</a:t>
            </a:r>
          </a:p>
          <a:p>
            <a:pPr lvl="1" rtl="0"/>
            <a:r>
              <a:rPr lang="ro-RO" noProof="0"/>
              <a:t>al doilea nivel</a:t>
            </a:r>
          </a:p>
          <a:p>
            <a:pPr lvl="2" rtl="0"/>
            <a:r>
              <a:rPr lang="ro-RO" noProof="0"/>
              <a:t>al treilea nivel</a:t>
            </a:r>
          </a:p>
          <a:p>
            <a:pPr lvl="3" rtl="0"/>
            <a:r>
              <a:rPr lang="ro-RO" noProof="0"/>
              <a:t>al patrulea nivel</a:t>
            </a:r>
          </a:p>
          <a:p>
            <a:pPr lvl="4" rtl="0"/>
            <a:r>
              <a:rPr lang="ro-RO" noProof="0"/>
              <a:t>al cincilea nivel</a:t>
            </a:r>
            <a:endParaRPr lang="ro-RO" noProof="0" dirty="0"/>
          </a:p>
        </p:txBody>
      </p:sp>
      <p:sp>
        <p:nvSpPr>
          <p:cNvPr id="5" name="Substituent dată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64F629B7-237F-413C-93DB-D5DEC25D1A36}" type="datetime1">
              <a:rPr lang="ro-RO" smtClean="0"/>
              <a:pPr/>
              <a:t>14.01.2022</a:t>
            </a:fld>
            <a:endParaRPr lang="ro-RO" dirty="0"/>
          </a:p>
        </p:txBody>
      </p:sp>
      <p:sp>
        <p:nvSpPr>
          <p:cNvPr id="6" name="Substituent subsol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o-RO" noProof="0" dirty="0"/>
          </a:p>
        </p:txBody>
      </p:sp>
      <p:sp>
        <p:nvSpPr>
          <p:cNvPr id="7" name="Substituent număr diapozitiv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ro-RO" noProof="0" smtClean="0"/>
              <a:pPr rtl="0"/>
              <a:t>‹#›</a:t>
            </a:fld>
            <a:endParaRPr lang="ro-RO" noProof="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ț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ro-RO" noProof="0"/>
              <a:t>Faceți clic pentru a edita stilul de titlu coordonator</a:t>
            </a:r>
            <a:endParaRPr lang="ro-RO" noProof="0" dirty="0"/>
          </a:p>
        </p:txBody>
      </p:sp>
      <p:sp>
        <p:nvSpPr>
          <p:cNvPr id="3" name="Substituent text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o-RO" noProof="0"/>
              <a:t>Faceţi clic pentru a edita Master stiluri text</a:t>
            </a:r>
          </a:p>
        </p:txBody>
      </p:sp>
      <p:sp>
        <p:nvSpPr>
          <p:cNvPr id="4" name="Substituent conținut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rtlCol="0"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ro-RO" noProof="0"/>
              <a:t>Faceţi clic pentru a edita Master stiluri text</a:t>
            </a:r>
          </a:p>
          <a:p>
            <a:pPr lvl="1" rtl="0"/>
            <a:r>
              <a:rPr lang="ro-RO" noProof="0"/>
              <a:t>al doilea nivel</a:t>
            </a:r>
          </a:p>
          <a:p>
            <a:pPr lvl="2" rtl="0"/>
            <a:r>
              <a:rPr lang="ro-RO" noProof="0"/>
              <a:t>al treilea nivel</a:t>
            </a:r>
          </a:p>
          <a:p>
            <a:pPr lvl="3" rtl="0"/>
            <a:r>
              <a:rPr lang="ro-RO" noProof="0"/>
              <a:t>al patrulea nivel</a:t>
            </a:r>
          </a:p>
          <a:p>
            <a:pPr lvl="4" rtl="0"/>
            <a:r>
              <a:rPr lang="ro-RO" noProof="0"/>
              <a:t>al cincilea nivel</a:t>
            </a:r>
            <a:endParaRPr lang="ro-RO" noProof="0" dirty="0"/>
          </a:p>
        </p:txBody>
      </p:sp>
      <p:sp>
        <p:nvSpPr>
          <p:cNvPr id="5" name="Substituent text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o-RO" noProof="0"/>
              <a:t>Faceţi clic pentru a edita Master stiluri text</a:t>
            </a:r>
          </a:p>
        </p:txBody>
      </p:sp>
      <p:sp>
        <p:nvSpPr>
          <p:cNvPr id="6" name="Substituent conținut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rtlCol="0"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ro-RO" noProof="0"/>
              <a:t>Faceţi clic pentru a edita Master stiluri text</a:t>
            </a:r>
          </a:p>
          <a:p>
            <a:pPr lvl="1" rtl="0"/>
            <a:r>
              <a:rPr lang="ro-RO" noProof="0"/>
              <a:t>al doilea nivel</a:t>
            </a:r>
          </a:p>
          <a:p>
            <a:pPr lvl="2" rtl="0"/>
            <a:r>
              <a:rPr lang="ro-RO" noProof="0"/>
              <a:t>al treilea nivel</a:t>
            </a:r>
          </a:p>
          <a:p>
            <a:pPr lvl="3" rtl="0"/>
            <a:r>
              <a:rPr lang="ro-RO" noProof="0"/>
              <a:t>al patrulea nivel</a:t>
            </a:r>
          </a:p>
          <a:p>
            <a:pPr lvl="4" rtl="0"/>
            <a:r>
              <a:rPr lang="ro-RO" noProof="0"/>
              <a:t>al cincilea nivel</a:t>
            </a:r>
            <a:endParaRPr lang="ro-RO" noProof="0" dirty="0"/>
          </a:p>
        </p:txBody>
      </p:sp>
      <p:sp>
        <p:nvSpPr>
          <p:cNvPr id="7" name="Substituent dată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7DDD9529-D328-4F6D-A7D4-E8DDCEBCEDB0}" type="datetime1">
              <a:rPr lang="ro-RO" smtClean="0"/>
              <a:pPr/>
              <a:t>14.01.2022</a:t>
            </a:fld>
            <a:endParaRPr lang="ro-RO" dirty="0"/>
          </a:p>
        </p:txBody>
      </p:sp>
      <p:sp>
        <p:nvSpPr>
          <p:cNvPr id="8" name="Substituent subsol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o-RO" noProof="0" dirty="0"/>
          </a:p>
        </p:txBody>
      </p:sp>
      <p:sp>
        <p:nvSpPr>
          <p:cNvPr id="9" name="Substituent număr diapozitiv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ro-RO" noProof="0" smtClean="0"/>
              <a:pPr rtl="0"/>
              <a:t>‹#›</a:t>
            </a:fld>
            <a:endParaRPr lang="ro-RO" noProof="0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Doar tit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o-RO" noProof="0"/>
              <a:t>Faceți clic pentru a edita stilul de titlu coordonator</a:t>
            </a:r>
            <a:endParaRPr lang="ro-RO" noProof="0" dirty="0"/>
          </a:p>
        </p:txBody>
      </p:sp>
      <p:sp>
        <p:nvSpPr>
          <p:cNvPr id="3" name="Substituent dată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4CFAE8EC-AF6B-4C3F-B876-843B5F1EC96E}" type="datetime1">
              <a:rPr lang="ro-RO" smtClean="0"/>
              <a:pPr/>
              <a:t>14.01.2022</a:t>
            </a:fld>
            <a:endParaRPr lang="ro-RO" dirty="0"/>
          </a:p>
        </p:txBody>
      </p:sp>
      <p:sp>
        <p:nvSpPr>
          <p:cNvPr id="4" name="Substituent subsol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o-RO" noProof="0" dirty="0"/>
          </a:p>
        </p:txBody>
      </p:sp>
      <p:sp>
        <p:nvSpPr>
          <p:cNvPr id="5" name="Substituent număr diapozitiv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ro-RO" noProof="0" smtClean="0"/>
              <a:pPr rtl="0"/>
              <a:t>‹#›</a:t>
            </a:fld>
            <a:endParaRPr lang="ro-RO" noProof="0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Necomple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dată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82A3457C-80B6-4B26-9CFF-68048D873FC1}" type="datetime1">
              <a:rPr lang="ro-RO" smtClean="0"/>
              <a:pPr/>
              <a:t>14.01.2022</a:t>
            </a:fld>
            <a:endParaRPr lang="ro-RO" dirty="0"/>
          </a:p>
        </p:txBody>
      </p:sp>
      <p:sp>
        <p:nvSpPr>
          <p:cNvPr id="3" name="Substituent subsol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o-RO" noProof="0" dirty="0"/>
          </a:p>
        </p:txBody>
      </p:sp>
      <p:sp>
        <p:nvSpPr>
          <p:cNvPr id="4" name="Substituent număr diapozitiv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ro-RO" noProof="0" smtClean="0"/>
              <a:pPr rtl="0"/>
              <a:t>‹#›</a:t>
            </a:fld>
            <a:endParaRPr lang="ro-RO" noProof="0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ținut cu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rtlCol="0" anchor="b">
            <a:normAutofit/>
          </a:bodyPr>
          <a:lstStyle>
            <a:lvl1pPr algn="l">
              <a:defRPr sz="2400" b="0"/>
            </a:lvl1pPr>
          </a:lstStyle>
          <a:p>
            <a:pPr rtl="0"/>
            <a:r>
              <a:rPr lang="ro-RO" noProof="0"/>
              <a:t>Faceți clic pentru a edita stilul de titlu coordonator</a:t>
            </a:r>
            <a:endParaRPr lang="ro-RO" noProof="0" dirty="0"/>
          </a:p>
        </p:txBody>
      </p:sp>
      <p:sp>
        <p:nvSpPr>
          <p:cNvPr id="3" name="Substituent conținut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rtlCol="0"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ro-RO" noProof="0"/>
              <a:t>Faceţi clic pentru a edita Master stiluri text</a:t>
            </a:r>
          </a:p>
          <a:p>
            <a:pPr lvl="1" rtl="0"/>
            <a:r>
              <a:rPr lang="ro-RO" noProof="0"/>
              <a:t>al doilea nivel</a:t>
            </a:r>
          </a:p>
          <a:p>
            <a:pPr lvl="2" rtl="0"/>
            <a:r>
              <a:rPr lang="ro-RO" noProof="0"/>
              <a:t>al treilea nivel</a:t>
            </a:r>
          </a:p>
          <a:p>
            <a:pPr lvl="3" rtl="0"/>
            <a:r>
              <a:rPr lang="ro-RO" noProof="0"/>
              <a:t>al patrulea nivel</a:t>
            </a:r>
          </a:p>
          <a:p>
            <a:pPr lvl="4" rtl="0"/>
            <a:r>
              <a:rPr lang="ro-RO" noProof="0"/>
              <a:t>al cincilea nivel</a:t>
            </a:r>
            <a:endParaRPr lang="ro-RO" noProof="0" dirty="0"/>
          </a:p>
        </p:txBody>
      </p:sp>
      <p:sp>
        <p:nvSpPr>
          <p:cNvPr id="4" name="Substituent text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 rtlCol="0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o-RO" noProof="0"/>
              <a:t>Faceţi clic pentru a edita Master stiluri text</a:t>
            </a:r>
          </a:p>
        </p:txBody>
      </p:sp>
      <p:sp>
        <p:nvSpPr>
          <p:cNvPr id="5" name="Substituent dată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14A1FCA4-31CE-453B-B002-6205B8E0500C}" type="datetime1">
              <a:rPr lang="ro-RO" smtClean="0"/>
              <a:pPr/>
              <a:t>14.01.2022</a:t>
            </a:fld>
            <a:endParaRPr lang="ro-RO" dirty="0"/>
          </a:p>
        </p:txBody>
      </p:sp>
      <p:sp>
        <p:nvSpPr>
          <p:cNvPr id="6" name="Substituent subsol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o-RO" noProof="0" dirty="0"/>
          </a:p>
        </p:txBody>
      </p:sp>
      <p:sp>
        <p:nvSpPr>
          <p:cNvPr id="7" name="Substituent număr diapozitiv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ro-RO" noProof="0" smtClean="0"/>
              <a:pPr rtl="0"/>
              <a:t>‹#›</a:t>
            </a:fld>
            <a:endParaRPr lang="ro-RO" noProof="0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ine cu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rtlCol="0" anchor="b">
            <a:normAutofit/>
          </a:bodyPr>
          <a:lstStyle>
            <a:lvl1pPr algn="l">
              <a:defRPr sz="2800" b="0"/>
            </a:lvl1pPr>
          </a:lstStyle>
          <a:p>
            <a:pPr rtl="0"/>
            <a:r>
              <a:rPr lang="ro-RO" noProof="0"/>
              <a:t>Faceți clic pentru a edita stilul de titlu coordonator</a:t>
            </a:r>
            <a:endParaRPr lang="ro-RO" noProof="0" dirty="0"/>
          </a:p>
        </p:txBody>
      </p:sp>
      <p:sp>
        <p:nvSpPr>
          <p:cNvPr id="14" name="Substituent imagine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ro-RO" noProof="0"/>
              <a:t>Faceți clic pe pictogramă pentru a adăuga o imagine</a:t>
            </a:r>
            <a:endParaRPr lang="ro-RO" noProof="0" dirty="0"/>
          </a:p>
        </p:txBody>
      </p:sp>
      <p:sp>
        <p:nvSpPr>
          <p:cNvPr id="4" name="Substituent text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 rtlCol="0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o-RO" noProof="0"/>
              <a:t>Faceţi clic pentru a edita Master stiluri text</a:t>
            </a:r>
          </a:p>
        </p:txBody>
      </p:sp>
      <p:sp>
        <p:nvSpPr>
          <p:cNvPr id="5" name="Substituent dată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 rtlCol="0"/>
          <a:lstStyle>
            <a:lvl1pPr>
              <a:defRPr/>
            </a:lvl1pPr>
          </a:lstStyle>
          <a:p>
            <a:fld id="{717FF6DF-D695-4D8B-9B54-BE9747EDC5AB}" type="datetime1">
              <a:rPr lang="ro-RO" smtClean="0"/>
              <a:pPr/>
              <a:t>14.01.2022</a:t>
            </a:fld>
            <a:endParaRPr lang="ro-RO" dirty="0"/>
          </a:p>
        </p:txBody>
      </p:sp>
      <p:sp>
        <p:nvSpPr>
          <p:cNvPr id="6" name="Substituent subsol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 rtlCol="0"/>
          <a:lstStyle/>
          <a:p>
            <a:pPr rtl="0"/>
            <a:endParaRPr lang="ro-RO" noProof="0" dirty="0"/>
          </a:p>
        </p:txBody>
      </p:sp>
      <p:sp>
        <p:nvSpPr>
          <p:cNvPr id="7" name="Substituent număr diapozitiv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 rtlCol="0"/>
          <a:lstStyle/>
          <a:p>
            <a:pPr rtl="0"/>
            <a:fld id="{D57F1E4F-1CFF-5643-939E-217C01CDF565}" type="slidenum">
              <a:rPr lang="ro-RO" noProof="0" smtClean="0"/>
              <a:pPr rtl="0"/>
              <a:t>‹#›</a:t>
            </a:fld>
            <a:endParaRPr lang="ro-RO" noProof="0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titlu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ro-RO" noProof="0" dirty="0"/>
              <a:t>Faceți clic pentru a edita stilul de titlu coordonator</a:t>
            </a:r>
          </a:p>
        </p:txBody>
      </p:sp>
      <p:sp>
        <p:nvSpPr>
          <p:cNvPr id="3" name="Substituent text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rtl="0"/>
            <a:r>
              <a:rPr lang="ro-RO" noProof="0" dirty="0"/>
              <a:t>Faceți clic pentru a edita stilurile de text coordonator</a:t>
            </a:r>
          </a:p>
          <a:p>
            <a:pPr lvl="1" rtl="0"/>
            <a:r>
              <a:rPr lang="ro-RO" noProof="0" dirty="0"/>
              <a:t>Al doilea nivel</a:t>
            </a:r>
          </a:p>
          <a:p>
            <a:pPr lvl="2" rtl="0"/>
            <a:r>
              <a:rPr lang="ro-RO" noProof="0" dirty="0"/>
              <a:t>Al treilea nivel</a:t>
            </a:r>
          </a:p>
          <a:p>
            <a:pPr lvl="3" rtl="0"/>
            <a:r>
              <a:rPr lang="ro-RO" noProof="0" dirty="0"/>
              <a:t>Al patrulea nivel</a:t>
            </a:r>
          </a:p>
          <a:p>
            <a:pPr lvl="4" rtl="0"/>
            <a:r>
              <a:rPr lang="ro-RO" noProof="0" dirty="0"/>
              <a:t>Al cincilea nivel</a:t>
            </a:r>
          </a:p>
        </p:txBody>
      </p:sp>
      <p:sp>
        <p:nvSpPr>
          <p:cNvPr id="4" name="Substituent dată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Calibri" panose="020F0502020204030204" pitchFamily="34" charset="0"/>
              </a:defRPr>
            </a:lvl1pPr>
          </a:lstStyle>
          <a:p>
            <a:fld id="{2410B1BE-5D47-4EAF-9BF0-47712936360F}" type="datetime1">
              <a:rPr lang="ro-RO" smtClean="0"/>
              <a:pPr/>
              <a:t>14.01.2022</a:t>
            </a:fld>
            <a:endParaRPr lang="ro-RO" dirty="0"/>
          </a:p>
        </p:txBody>
      </p:sp>
      <p:sp>
        <p:nvSpPr>
          <p:cNvPr id="5" name="Substituent subsol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Calibri" panose="020F0502020204030204" pitchFamily="34" charset="0"/>
              </a:defRPr>
            </a:lvl1pPr>
          </a:lstStyle>
          <a:p>
            <a:endParaRPr lang="ro-RO" noProof="0" dirty="0"/>
          </a:p>
        </p:txBody>
      </p:sp>
      <p:sp>
        <p:nvSpPr>
          <p:cNvPr id="6" name="Substituent număr diapozitiv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Calibri" panose="020F0502020204030204" pitchFamily="34" charset="0"/>
              </a:defRPr>
            </a:lvl1pPr>
          </a:lstStyle>
          <a:p>
            <a:fld id="{D57F1E4F-1CFF-5643-939E-217C01CDF565}" type="slidenum">
              <a:rPr lang="ro-RO" noProof="0" smtClean="0"/>
              <a:pPr/>
              <a:t>‹#›</a:t>
            </a:fld>
            <a:endParaRPr lang="ro-RO" noProof="0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1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Calibri" panose="020F0502020204030204" pitchFamily="34" charset="0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Calibri" panose="020F0502020204030204" pitchFamily="34" charset="0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Calibri" panose="020F0502020204030204" pitchFamily="34" charset="0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Calibri" panose="020F0502020204030204" pitchFamily="34" charset="0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Calibri" panose="020F0502020204030204" pitchFamily="34" charset="0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Calibri" panose="020F0502020204030204" pitchFamily="34" charset="0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Gray_code" TargetMode="External"/><Relationship Id="rId2" Type="http://schemas.openxmlformats.org/officeDocument/2006/relationships/hyperlink" Target="https://ro.answersexpress.com/gray-code-basics-97559" TargetMode="Externa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en.wikipedia.org/wiki/Frank_Gray_(researcher)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ine 7">
            <a:extLst>
              <a:ext uri="{FF2B5EF4-FFF2-40B4-BE49-F238E27FC236}">
                <a16:creationId xmlns:a16="http://schemas.microsoft.com/office/drawing/2014/main" id="{49076F00-C11C-4B8C-A42D-26907935F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5000"/>
          <a:stretch/>
        </p:blipFill>
        <p:spPr>
          <a:xfrm>
            <a:off x="0" y="0"/>
            <a:ext cx="12191980" cy="6857990"/>
          </a:xfrm>
          <a:prstGeom prst="rect">
            <a:avLst/>
          </a:prstGeom>
        </p:spPr>
      </p:pic>
      <p:sp useBgFill="1">
        <p:nvSpPr>
          <p:cNvPr id="29" name="Dreptunghi rotunjit 9">
            <a:extLst>
              <a:ext uri="{FF2B5EF4-FFF2-40B4-BE49-F238E27FC236}">
                <a16:creationId xmlns:a16="http://schemas.microsoft.com/office/drawing/2014/main" id="{377641A3-0AD1-47C4-888F-5D557BC9C0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96889" y="1846512"/>
            <a:ext cx="8998224" cy="3164976"/>
          </a:xfrm>
          <a:prstGeom prst="roundRect">
            <a:avLst>
              <a:gd name="adj" fmla="val 4629"/>
            </a:avLst>
          </a:prstGeom>
          <a:ln w="44450">
            <a:gradFill>
              <a:gsLst>
                <a:gs pos="0">
                  <a:schemeClr val="bg2">
                    <a:alpha val="65000"/>
                  </a:schemeClr>
                </a:gs>
                <a:gs pos="98000">
                  <a:schemeClr val="bg2">
                    <a:lumMod val="75000"/>
                    <a:alpha val="55000"/>
                  </a:schemeClr>
                </a:gs>
              </a:gsLst>
              <a:lin ang="5400000" scaled="1"/>
            </a:gradFill>
          </a:ln>
          <a:effectLst>
            <a:innerShdw blurRad="63500" dist="508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o-RO" dirty="0"/>
          </a:p>
        </p:txBody>
      </p:sp>
      <p:sp>
        <p:nvSpPr>
          <p:cNvPr id="2" name="Titlu 1">
            <a:extLst>
              <a:ext uri="{FF2B5EF4-FFF2-40B4-BE49-F238E27FC236}">
                <a16:creationId xmlns:a16="http://schemas.microsoft.com/office/drawing/2014/main" id="{6807B440-1575-45E1-ADD8-03747A5B72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1012" y="2007703"/>
            <a:ext cx="8676222" cy="1802297"/>
          </a:xfrm>
        </p:spPr>
        <p:txBody>
          <a:bodyPr rtlCol="0">
            <a:normAutofit/>
          </a:bodyPr>
          <a:lstStyle/>
          <a:p>
            <a:r>
              <a:rPr lang="en-US" b="1" dirty="0">
                <a:latin typeface="Copperplate Gothic Bold" panose="020E0705020206020404" pitchFamily="34" charset="0"/>
              </a:rPr>
              <a:t>Gray Codes</a:t>
            </a:r>
            <a:endParaRPr lang="ro-RO" b="1" dirty="0">
              <a:latin typeface="Copperplate Gothic Bold" panose="020E0705020206020404" pitchFamily="34" charset="0"/>
            </a:endParaRPr>
          </a:p>
        </p:txBody>
      </p:sp>
      <p:sp>
        <p:nvSpPr>
          <p:cNvPr id="3" name="Subtitlu 2">
            <a:extLst>
              <a:ext uri="{FF2B5EF4-FFF2-40B4-BE49-F238E27FC236}">
                <a16:creationId xmlns:a16="http://schemas.microsoft.com/office/drawing/2014/main" id="{E26292E0-6095-4F56-8D59-35C313153F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795587"/>
          </a:xfrm>
        </p:spPr>
        <p:txBody>
          <a:bodyPr rtlCol="0">
            <a:normAutofit fontScale="92500" lnSpcReduction="10000"/>
          </a:bodyPr>
          <a:lstStyle/>
          <a:p>
            <a:pPr rtl="0"/>
            <a:r>
              <a:rPr lang="en-US" dirty="0">
                <a:latin typeface="Copperplate Gothic Bold" panose="020E0705020206020404" pitchFamily="34" charset="0"/>
              </a:rPr>
              <a:t>Dl. </a:t>
            </a:r>
            <a:r>
              <a:rPr lang="en-US" dirty="0" err="1">
                <a:latin typeface="Copperplate Gothic Bold" panose="020E0705020206020404" pitchFamily="34" charset="0"/>
              </a:rPr>
              <a:t>Fulga</a:t>
            </a:r>
            <a:r>
              <a:rPr lang="en-US" dirty="0">
                <a:latin typeface="Copperplate Gothic Bold" panose="020E0705020206020404" pitchFamily="34" charset="0"/>
              </a:rPr>
              <a:t> (</a:t>
            </a:r>
            <a:r>
              <a:rPr lang="en-US" dirty="0" err="1">
                <a:latin typeface="Copperplate Gothic Bold" panose="020E0705020206020404" pitchFamily="34" charset="0"/>
              </a:rPr>
              <a:t>Fulga</a:t>
            </a:r>
            <a:r>
              <a:rPr lang="en-US" dirty="0">
                <a:latin typeface="Copperplate Gothic Bold" panose="020E0705020206020404" pitchFamily="34" charset="0"/>
              </a:rPr>
              <a:t> Fabian-Marian)</a:t>
            </a:r>
          </a:p>
          <a:p>
            <a:pPr rtl="0"/>
            <a:r>
              <a:rPr lang="en-US" dirty="0" err="1">
                <a:latin typeface="Copperplate Gothic Bold" panose="020E0705020206020404" pitchFamily="34" charset="0"/>
              </a:rPr>
              <a:t>Velciov</a:t>
            </a:r>
            <a:r>
              <a:rPr lang="en-US" dirty="0">
                <a:latin typeface="Copperplate Gothic Bold" panose="020E0705020206020404" pitchFamily="34" charset="0"/>
              </a:rPr>
              <a:t> Ana-Diana</a:t>
            </a:r>
            <a:endParaRPr lang="ro-RO" dirty="0">
              <a:latin typeface="Copperplate Gothic Bold" panose="020E07050202060204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58750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F5DAA7FD-FF59-4A2B-9AC6-D5F1E12130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 anchor="ctr">
            <a:normAutofit/>
          </a:bodyPr>
          <a:lstStyle/>
          <a:p>
            <a:r>
              <a:rPr lang="en-US" sz="3600" b="1" dirty="0" err="1"/>
              <a:t>Utilizarile</a:t>
            </a:r>
            <a:r>
              <a:rPr lang="en-US" sz="3600" b="1" dirty="0"/>
              <a:t> </a:t>
            </a:r>
            <a:r>
              <a:rPr lang="en-US" sz="3600" b="1" dirty="0" err="1"/>
              <a:t>acestor</a:t>
            </a:r>
            <a:r>
              <a:rPr lang="en-US" sz="3600" b="1" dirty="0"/>
              <a:t> </a:t>
            </a:r>
            <a:r>
              <a:rPr lang="en-US" sz="3600" b="1" dirty="0" err="1"/>
              <a:t>coduri</a:t>
            </a:r>
            <a:endParaRPr lang="ro-RO" sz="3600" b="1" dirty="0"/>
          </a:p>
        </p:txBody>
      </p:sp>
      <p:pic>
        <p:nvPicPr>
          <p:cNvPr id="3074" name="Picture 2" descr="Gray to Binary Code Converter Circuit : Truth table &amp;amp; Logic diagram -  ElectricalWorkbook">
            <a:extLst>
              <a:ext uri="{FF2B5EF4-FFF2-40B4-BE49-F238E27FC236}">
                <a16:creationId xmlns:a16="http://schemas.microsoft.com/office/drawing/2014/main" id="{3B38BFD0-654E-4059-9F0B-34FFBF2458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93939" y="2666999"/>
            <a:ext cx="3371746" cy="3124201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3" name="Substituent conținut 2">
            <a:extLst>
              <a:ext uri="{FF2B5EF4-FFF2-40B4-BE49-F238E27FC236}">
                <a16:creationId xmlns:a16="http://schemas.microsoft.com/office/drawing/2014/main" id="{BA5C8C23-74A8-4183-88DC-7A7ECCCD3E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 anchor="ctr">
            <a:normAutofit/>
          </a:bodyPr>
          <a:lstStyle/>
          <a:p>
            <a:r>
              <a:rPr lang="en-US" sz="2400" dirty="0"/>
              <a:t>La </a:t>
            </a:r>
            <a:r>
              <a:rPr lang="en-US" sz="2400" dirty="0" err="1"/>
              <a:t>aeronave</a:t>
            </a:r>
            <a:r>
              <a:rPr lang="en-US" sz="2400" dirty="0"/>
              <a:t>, in </a:t>
            </a:r>
            <a:r>
              <a:rPr lang="en-US" sz="2400" dirty="0" err="1"/>
              <a:t>altimetrele</a:t>
            </a:r>
            <a:r>
              <a:rPr lang="en-US" sz="2400" dirty="0"/>
              <a:t> </a:t>
            </a:r>
            <a:r>
              <a:rPr lang="en-US" sz="2400" dirty="0" err="1"/>
              <a:t>mecanice</a:t>
            </a:r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In </a:t>
            </a:r>
            <a:r>
              <a:rPr lang="en-US" sz="2400" dirty="0" err="1"/>
              <a:t>hartile</a:t>
            </a:r>
            <a:r>
              <a:rPr lang="en-US" sz="2400" dirty="0"/>
              <a:t> Karnaugh (K-Maps)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1936755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2ED596A4-84FE-4DD1-BB12-A23D89C246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Bibliografie</a:t>
            </a:r>
            <a:endParaRPr lang="ro-RO" dirty="0"/>
          </a:p>
        </p:txBody>
      </p:sp>
      <p:sp>
        <p:nvSpPr>
          <p:cNvPr id="3" name="Substituent conținut 2">
            <a:extLst>
              <a:ext uri="{FF2B5EF4-FFF2-40B4-BE49-F238E27FC236}">
                <a16:creationId xmlns:a16="http://schemas.microsoft.com/office/drawing/2014/main" id="{C0F73D4B-0EDF-4565-A26C-057149A4F3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1411" y="2666999"/>
            <a:ext cx="10205099" cy="3124201"/>
          </a:xfrm>
        </p:spPr>
        <p:txBody>
          <a:bodyPr/>
          <a:lstStyle/>
          <a:p>
            <a:r>
              <a:rPr lang="en-US" b="0" i="0" dirty="0">
                <a:effectLst/>
                <a:latin typeface="Arial Rounded MT Bold" panose="020F0704030504030204" pitchFamily="34" charset="0"/>
              </a:rPr>
              <a:t>Numerical Recipes in C The Art of Scientific Computing Second Edition, William H. Press, Saul A. </a:t>
            </a:r>
            <a:r>
              <a:rPr lang="en-US" b="0" i="0" dirty="0" err="1">
                <a:effectLst/>
                <a:latin typeface="Arial Rounded MT Bold" panose="020F0704030504030204" pitchFamily="34" charset="0"/>
              </a:rPr>
              <a:t>Teukolsky</a:t>
            </a:r>
            <a:r>
              <a:rPr lang="en-US" b="0" i="0" dirty="0">
                <a:effectLst/>
                <a:latin typeface="Arial Rounded MT Bold" panose="020F0704030504030204" pitchFamily="34" charset="0"/>
              </a:rPr>
              <a:t>, William T. </a:t>
            </a:r>
            <a:r>
              <a:rPr lang="en-US" b="0" i="0" dirty="0" err="1">
                <a:effectLst/>
                <a:latin typeface="Arial Rounded MT Bold" panose="020F0704030504030204" pitchFamily="34" charset="0"/>
              </a:rPr>
              <a:t>Vetterling</a:t>
            </a:r>
            <a:r>
              <a:rPr lang="en-US" b="0" i="0" dirty="0">
                <a:effectLst/>
                <a:latin typeface="Arial Rounded MT Bold" panose="020F0704030504030204" pitchFamily="34" charset="0"/>
              </a:rPr>
              <a:t>, Brian P. Flannery, </a:t>
            </a:r>
            <a:r>
              <a:rPr lang="ro-RO" b="0" i="0" dirty="0">
                <a:effectLst/>
                <a:latin typeface="Arial" panose="020B0604020202020204" pitchFamily="34" charset="0"/>
              </a:rPr>
              <a:t>CAMBRIDGE UNIVERSITY PRESS</a:t>
            </a:r>
            <a:endParaRPr lang="en-US" dirty="0">
              <a:latin typeface="Arial Rounded MT Bold" panose="020F0704030504030204" pitchFamily="34" charset="0"/>
              <a:hlinkClick r:id="rId2"/>
            </a:endParaRPr>
          </a:p>
          <a:p>
            <a:r>
              <a:rPr lang="ro-RO" dirty="0">
                <a:latin typeface="Arial Rounded MT Bold" panose="020F0704030504030204" pitchFamily="34" charset="0"/>
                <a:hlinkClick r:id="rId2"/>
              </a:rPr>
              <a:t>https://ro.answersexpress.com/gray-code-basics-97559</a:t>
            </a:r>
            <a:endParaRPr lang="en-US" dirty="0">
              <a:latin typeface="Arial Rounded MT Bold" panose="020F0704030504030204" pitchFamily="34" charset="0"/>
            </a:endParaRPr>
          </a:p>
          <a:p>
            <a:r>
              <a:rPr lang="ro-RO" dirty="0">
                <a:latin typeface="Arial Rounded MT Bold" panose="020F0704030504030204" pitchFamily="34" charset="0"/>
                <a:hlinkClick r:id="rId3"/>
              </a:rPr>
              <a:t>https://en.wikipedia.org/wiki/Gray_code</a:t>
            </a:r>
            <a:endParaRPr lang="en-US" dirty="0">
              <a:latin typeface="Arial Rounded MT Bold" panose="020F0704030504030204" pitchFamily="34" charset="0"/>
            </a:endParaRPr>
          </a:p>
          <a:p>
            <a:r>
              <a:rPr lang="ro-RO" dirty="0">
                <a:latin typeface="Arial Rounded MT Bold" panose="020F0704030504030204" pitchFamily="34" charset="0"/>
                <a:hlinkClick r:id="rId4"/>
              </a:rPr>
              <a:t>https://en.wikipedia.org/wiki/Frank_Gray_(researcher)</a:t>
            </a:r>
            <a:endParaRPr lang="en-US" dirty="0">
              <a:latin typeface="Arial Rounded MT Bold" panose="020F0704030504030204" pitchFamily="34" charset="0"/>
            </a:endParaRPr>
          </a:p>
          <a:p>
            <a:r>
              <a:rPr lang="ro-RO" dirty="0">
                <a:latin typeface="Arial Rounded MT Bold" panose="020F0704030504030204" pitchFamily="34" charset="0"/>
                <a:hlinkClick r:id="rId2"/>
              </a:rPr>
              <a:t>https://ro.answersexpress.com</a:t>
            </a:r>
            <a:r>
              <a:rPr lang="ro-RO">
                <a:latin typeface="Arial Rounded MT Bold" panose="020F0704030504030204" pitchFamily="34" charset="0"/>
                <a:hlinkClick r:id="rId2"/>
              </a:rPr>
              <a:t>/gray-code-basics-97559</a:t>
            </a:r>
            <a:endParaRPr lang="en-US"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75708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08B33E27-9AC3-4694-B0CE-9F1562BBD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o-RO" b="1" kern="120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Calibri" panose="020F0502020204030204" pitchFamily="34" charset="0"/>
                <a:ea typeface="+mj-ea"/>
                <a:cs typeface="+mj-cs"/>
              </a:rPr>
              <a:t>Ce este un gray code?</a:t>
            </a:r>
          </a:p>
        </p:txBody>
      </p:sp>
      <p:sp>
        <p:nvSpPr>
          <p:cNvPr id="4" name="CasetăText 3">
            <a:extLst>
              <a:ext uri="{FF2B5EF4-FFF2-40B4-BE49-F238E27FC236}">
                <a16:creationId xmlns:a16="http://schemas.microsoft.com/office/drawing/2014/main" id="{B5B6F75D-F55C-4407-9E2B-C6EF9450B225}"/>
              </a:ext>
            </a:extLst>
          </p:cNvPr>
          <p:cNvSpPr txBox="1"/>
          <p:nvPr/>
        </p:nvSpPr>
        <p:spPr>
          <a:xfrm>
            <a:off x="1141412" y="2666999"/>
            <a:ext cx="4876800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ro-RO" cap="small" dirty="0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Calibri" panose="020F0502020204030204" pitchFamily="34" charset="0"/>
              </a:rPr>
              <a:t>Reflected</a:t>
            </a:r>
            <a:r>
              <a:rPr lang="ro-RO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Calibri" panose="020F0502020204030204" pitchFamily="34" charset="0"/>
              </a:rPr>
              <a:t> </a:t>
            </a:r>
            <a:r>
              <a:rPr lang="ro-RO" cap="small" dirty="0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Calibri" panose="020F0502020204030204" pitchFamily="34" charset="0"/>
              </a:rPr>
              <a:t>Binary</a:t>
            </a:r>
            <a:r>
              <a:rPr lang="ro-RO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Calibri" panose="020F0502020204030204" pitchFamily="34" charset="0"/>
              </a:rPr>
              <a:t> Code(RBC) numit si Gray Code a fost creat si folosit de Frank Gray in lucrarea de brevet din 1947.</a:t>
            </a: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endParaRPr lang="ro-RO" cap="small" dirty="0"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7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latin typeface="Calibri" panose="020F0502020204030204" pitchFamily="34" charset="0"/>
            </a:endParaRP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ro-RO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Calibri" panose="020F0502020204030204" pitchFamily="34" charset="0"/>
              </a:rPr>
              <a:t>Un astfel de cod este, de</a:t>
            </a:r>
            <a:r>
              <a:rPr lang="en-US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Calibri" panose="020F0502020204030204" pitchFamily="34" charset="0"/>
              </a:rPr>
              <a:t> </a:t>
            </a:r>
            <a:r>
              <a:rPr lang="ro-RO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Calibri" panose="020F0502020204030204" pitchFamily="34" charset="0"/>
              </a:rPr>
              <a:t>fapt, o </a:t>
            </a:r>
            <a:r>
              <a:rPr lang="ro-RO" cap="small" dirty="0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Calibri" panose="020F0502020204030204" pitchFamily="34" charset="0"/>
              </a:rPr>
              <a:t>functie</a:t>
            </a:r>
            <a:r>
              <a:rPr lang="ro-RO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Calibri" panose="020F0502020204030204" pitchFamily="34" charset="0"/>
              </a:rPr>
              <a:t> G(i) pe numere </a:t>
            </a:r>
            <a:r>
              <a:rPr lang="ro-RO" cap="small" dirty="0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Calibri" panose="020F0502020204030204" pitchFamily="34" charset="0"/>
              </a:rPr>
              <a:t>intregi</a:t>
            </a:r>
            <a:r>
              <a:rPr lang="ro-RO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Calibri" panose="020F0502020204030204" pitchFamily="34" charset="0"/>
              </a:rPr>
              <a:t> cu o proprietate remarcabila:</a:t>
            </a:r>
          </a:p>
          <a:p>
            <a:pPr marL="742950" lvl="1" indent="-28575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ro-RO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Calibri" panose="020F0502020204030204" pitchFamily="34" charset="0"/>
              </a:rPr>
              <a:t>G(i) si G(i+1) </a:t>
            </a:r>
            <a:r>
              <a:rPr lang="ro-RO" cap="small" dirty="0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Calibri" panose="020F0502020204030204" pitchFamily="34" charset="0"/>
              </a:rPr>
              <a:t>difera</a:t>
            </a:r>
            <a:r>
              <a:rPr lang="ro-RO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Calibri" panose="020F0502020204030204" pitchFamily="34" charset="0"/>
              </a:rPr>
              <a:t> prin exact un bit intre ele</a:t>
            </a: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endParaRPr lang="ro-RO" cap="small" dirty="0"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7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latin typeface="Calibri" panose="020F0502020204030204" pitchFamily="34" charset="0"/>
            </a:endParaRPr>
          </a:p>
        </p:txBody>
      </p:sp>
      <p:pic>
        <p:nvPicPr>
          <p:cNvPr id="1026" name="Picture 2" descr="Gray Code Shaft Encoder">
            <a:extLst>
              <a:ext uri="{FF2B5EF4-FFF2-40B4-BE49-F238E27FC236}">
                <a16:creationId xmlns:a16="http://schemas.microsoft.com/office/drawing/2014/main" id="{7992112A-A6AA-415A-A678-3461767049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80907" y="2514600"/>
            <a:ext cx="3415047" cy="327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82142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057FA191-9DDF-4AEB-B386-0555CD5E5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 anchor="ctr">
            <a:normAutofit/>
          </a:bodyPr>
          <a:lstStyle/>
          <a:p>
            <a:r>
              <a:rPr lang="en-US" dirty="0"/>
              <a:t>Cum se </a:t>
            </a:r>
            <a:r>
              <a:rPr lang="en-US" dirty="0" err="1"/>
              <a:t>creeaza</a:t>
            </a:r>
            <a:r>
              <a:rPr lang="en-US" dirty="0"/>
              <a:t> </a:t>
            </a:r>
            <a:r>
              <a:rPr lang="en-US" dirty="0" err="1"/>
              <a:t>codurile</a:t>
            </a:r>
            <a:r>
              <a:rPr lang="en-US" dirty="0"/>
              <a:t> gray?</a:t>
            </a:r>
            <a:endParaRPr lang="ro-RO" dirty="0"/>
          </a:p>
        </p:txBody>
      </p:sp>
      <p:pic>
        <p:nvPicPr>
          <p:cNvPr id="6" name="Substituent conținut 5">
            <a:extLst>
              <a:ext uri="{FF2B5EF4-FFF2-40B4-BE49-F238E27FC236}">
                <a16:creationId xmlns:a16="http://schemas.microsoft.com/office/drawing/2014/main" id="{CAD4F766-4610-4492-9F32-3065656C9F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0527" y="2864961"/>
            <a:ext cx="6379439" cy="2376341"/>
          </a:xfrm>
          <a:noFill/>
        </p:spPr>
      </p:pic>
      <p:pic>
        <p:nvPicPr>
          <p:cNvPr id="8" name="Imagine 7">
            <a:extLst>
              <a:ext uri="{FF2B5EF4-FFF2-40B4-BE49-F238E27FC236}">
                <a16:creationId xmlns:a16="http://schemas.microsoft.com/office/drawing/2014/main" id="{9EA9375E-185B-44A1-B72C-07B8B1B9B7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2009" y="2133926"/>
            <a:ext cx="4496427" cy="3772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620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0112EC04-8522-4FD8-9BA0-844B671146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/>
          <a:p>
            <a:r>
              <a:rPr lang="en-US" dirty="0" err="1"/>
              <a:t>Exemplu</a:t>
            </a:r>
            <a:r>
              <a:rPr lang="en-US" dirty="0"/>
              <a:t> de gray codes</a:t>
            </a:r>
            <a:endParaRPr lang="ro-RO" dirty="0"/>
          </a:p>
        </p:txBody>
      </p:sp>
      <p:pic>
        <p:nvPicPr>
          <p:cNvPr id="6" name="Substituent conținut 5">
            <a:extLst>
              <a:ext uri="{FF2B5EF4-FFF2-40B4-BE49-F238E27FC236}">
                <a16:creationId xmlns:a16="http://schemas.microsoft.com/office/drawing/2014/main" id="{9AB5F993-2CB2-41D1-A096-39A43C282ABE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tretch/>
        </p:blipFill>
        <p:spPr>
          <a:xfrm>
            <a:off x="7492807" y="-18288"/>
            <a:ext cx="3158451" cy="6903720"/>
          </a:xfrm>
          <a:noFill/>
        </p:spPr>
      </p:pic>
    </p:spTree>
    <p:extLst>
      <p:ext uri="{BB962C8B-B14F-4D97-AF65-F5344CB8AC3E}">
        <p14:creationId xmlns:p14="http://schemas.microsoft.com/office/powerpoint/2010/main" val="37685068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08B33E27-9AC3-4694-B0CE-9F1562BBD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/>
          <a:p>
            <a:r>
              <a:rPr lang="en-US" b="1" err="1"/>
              <a:t>Reprezentarea</a:t>
            </a:r>
            <a:r>
              <a:rPr lang="en-US" b="1"/>
              <a:t> </a:t>
            </a:r>
            <a:r>
              <a:rPr lang="en-US" b="1" err="1"/>
              <a:t>codarii</a:t>
            </a:r>
            <a:r>
              <a:rPr lang="en-US" b="1"/>
              <a:t> Gray</a:t>
            </a:r>
            <a:endParaRPr lang="ro-RO" b="1"/>
          </a:p>
        </p:txBody>
      </p:sp>
      <p:pic>
        <p:nvPicPr>
          <p:cNvPr id="5" name="Imagine 4">
            <a:extLst>
              <a:ext uri="{FF2B5EF4-FFF2-40B4-BE49-F238E27FC236}">
                <a16:creationId xmlns:a16="http://schemas.microsoft.com/office/drawing/2014/main" id="{25C24E3B-94F9-4C4B-ADDB-863B07A2D4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3812" y="1031204"/>
            <a:ext cx="5943601" cy="433839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510462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08B33E27-9AC3-4694-B0CE-9F1562BBD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 anchor="ctr">
            <a:normAutofit/>
          </a:bodyPr>
          <a:lstStyle/>
          <a:p>
            <a:r>
              <a:rPr lang="en-US" b="1" dirty="0" err="1"/>
              <a:t>Reprezentarea</a:t>
            </a:r>
            <a:r>
              <a:rPr lang="en-US" b="1" dirty="0"/>
              <a:t> </a:t>
            </a:r>
            <a:r>
              <a:rPr lang="en-US" b="1" dirty="0" err="1"/>
              <a:t>decodarii</a:t>
            </a:r>
            <a:r>
              <a:rPr lang="en-US" b="1" dirty="0"/>
              <a:t> din Gray encode</a:t>
            </a:r>
            <a:endParaRPr lang="ro-RO" b="1" dirty="0"/>
          </a:p>
        </p:txBody>
      </p:sp>
      <p:pic>
        <p:nvPicPr>
          <p:cNvPr id="4" name="Imagine 3">
            <a:extLst>
              <a:ext uri="{FF2B5EF4-FFF2-40B4-BE49-F238E27FC236}">
                <a16:creationId xmlns:a16="http://schemas.microsoft.com/office/drawing/2014/main" id="{E96A617E-1AC9-4401-B875-5C4534DD29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3684" y="2666999"/>
            <a:ext cx="6981455" cy="312420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227859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1B355B2C-4E74-412F-BB23-5D43315F08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 anchor="ctr">
            <a:normAutofit/>
          </a:bodyPr>
          <a:lstStyle/>
          <a:p>
            <a:r>
              <a:rPr lang="en-US" dirty="0" err="1"/>
              <a:t>Codul</a:t>
            </a:r>
            <a:r>
              <a:rPr lang="en-US" dirty="0"/>
              <a:t> in C </a:t>
            </a:r>
            <a:r>
              <a:rPr lang="en-US" dirty="0" err="1"/>
              <a:t>pentru</a:t>
            </a:r>
            <a:r>
              <a:rPr lang="en-US" dirty="0"/>
              <a:t> </a:t>
            </a:r>
            <a:r>
              <a:rPr lang="en-US" dirty="0" err="1"/>
              <a:t>codarea</a:t>
            </a:r>
            <a:r>
              <a:rPr lang="en-US" dirty="0"/>
              <a:t> gray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Inversa</a:t>
            </a:r>
            <a:r>
              <a:rPr lang="en-US" dirty="0"/>
              <a:t> </a:t>
            </a:r>
            <a:r>
              <a:rPr lang="en-US" dirty="0" err="1"/>
              <a:t>Acesteia</a:t>
            </a:r>
            <a:endParaRPr lang="ro-RO" dirty="0"/>
          </a:p>
        </p:txBody>
      </p:sp>
      <p:pic>
        <p:nvPicPr>
          <p:cNvPr id="5" name="Imagine 4">
            <a:extLst>
              <a:ext uri="{FF2B5EF4-FFF2-40B4-BE49-F238E27FC236}">
                <a16:creationId xmlns:a16="http://schemas.microsoft.com/office/drawing/2014/main" id="{C6330C3C-83A6-4FF9-A57E-4DE7094AC0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3184" y="2666999"/>
            <a:ext cx="8062455" cy="312420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444895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1B355B2C-4E74-412F-BB23-5D43315F08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852" y="2730238"/>
            <a:ext cx="4637220" cy="1397523"/>
          </a:xfrm>
        </p:spPr>
        <p:txBody>
          <a:bodyPr anchor="b">
            <a:noAutofit/>
          </a:bodyPr>
          <a:lstStyle/>
          <a:p>
            <a:r>
              <a:rPr lang="en-US" sz="4000" dirty="0" err="1"/>
              <a:t>Codul</a:t>
            </a:r>
            <a:r>
              <a:rPr lang="en-US" sz="4000" dirty="0"/>
              <a:t> in Assembly </a:t>
            </a:r>
            <a:r>
              <a:rPr lang="en-US" sz="4000" dirty="0" err="1"/>
              <a:t>pentru</a:t>
            </a:r>
            <a:r>
              <a:rPr lang="en-US" sz="4000" dirty="0"/>
              <a:t> Gray Codes</a:t>
            </a:r>
            <a:endParaRPr lang="ro-RO" sz="4000" dirty="0"/>
          </a:p>
        </p:txBody>
      </p:sp>
      <p:pic>
        <p:nvPicPr>
          <p:cNvPr id="4" name="Imagine 3">
            <a:extLst>
              <a:ext uri="{FF2B5EF4-FFF2-40B4-BE49-F238E27FC236}">
                <a16:creationId xmlns:a16="http://schemas.microsoft.com/office/drawing/2014/main" id="{EDF11E88-32C7-4CBE-A796-4EA46073D0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3189" y="609601"/>
            <a:ext cx="5544846" cy="51816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831528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1B355B2C-4E74-412F-BB23-5D43315F08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998" y="2491622"/>
            <a:ext cx="4637220" cy="1874755"/>
          </a:xfrm>
        </p:spPr>
        <p:txBody>
          <a:bodyPr anchor="b">
            <a:noAutofit/>
          </a:bodyPr>
          <a:lstStyle/>
          <a:p>
            <a:r>
              <a:rPr lang="en-US" sz="4000"/>
              <a:t>Codul in Assembly pentru decodarea Gray Codes</a:t>
            </a:r>
            <a:endParaRPr lang="ro-RO" sz="4000" dirty="0"/>
          </a:p>
        </p:txBody>
      </p:sp>
      <p:pic>
        <p:nvPicPr>
          <p:cNvPr id="5" name="Imagine 4">
            <a:extLst>
              <a:ext uri="{FF2B5EF4-FFF2-40B4-BE49-F238E27FC236}">
                <a16:creationId xmlns:a16="http://schemas.microsoft.com/office/drawing/2014/main" id="{D1CC073D-85AE-4E55-8A00-CB856715A2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0142" y="235851"/>
            <a:ext cx="4831450" cy="6386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28063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lasă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6516_TF34100736.potx" id="{EA02D647-7498-4B19-97A3-A66C1F3C969B}" vid="{69978D77-6AF2-459E-A998-BF87D298B584}"/>
    </a:ext>
  </a:extLst>
</a:theme>
</file>

<file path=ppt/theme/theme2.xml><?xml version="1.0" encoding="utf-8"?>
<a:theme xmlns:a="http://schemas.openxmlformats.org/drawingml/2006/main" name="Temă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ă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2137551-CD8F-4200-B612-C4D85FD83077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8190339A-8661-42A0-BCF8-FCB14B654C8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D05A9AC-14F2-42E4-904B-43004658B98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Proiectare Plasă</Template>
  <TotalTime>132</TotalTime>
  <Words>222</Words>
  <Application>Microsoft Office PowerPoint</Application>
  <PresentationFormat>Ecran lat</PresentationFormat>
  <Paragraphs>26</Paragraphs>
  <Slides>11</Slides>
  <Notes>1</Notes>
  <HiddenSlides>0</HiddenSlides>
  <MMClips>0</MMClips>
  <ScaleCrop>false</ScaleCrop>
  <HeadingPairs>
    <vt:vector size="6" baseType="variant">
      <vt:variant>
        <vt:lpstr>Fonturi utilizate</vt:lpstr>
      </vt:variant>
      <vt:variant>
        <vt:i4>5</vt:i4>
      </vt:variant>
      <vt:variant>
        <vt:lpstr>Temă</vt:lpstr>
      </vt:variant>
      <vt:variant>
        <vt:i4>1</vt:i4>
      </vt:variant>
      <vt:variant>
        <vt:lpstr>Titluri diapozitive</vt:lpstr>
      </vt:variant>
      <vt:variant>
        <vt:i4>11</vt:i4>
      </vt:variant>
    </vt:vector>
  </HeadingPairs>
  <TitlesOfParts>
    <vt:vector size="17" baseType="lpstr">
      <vt:lpstr>Arial</vt:lpstr>
      <vt:lpstr>Arial Rounded MT Bold</vt:lpstr>
      <vt:lpstr>Calibri</vt:lpstr>
      <vt:lpstr>Century Gothic</vt:lpstr>
      <vt:lpstr>Copperplate Gothic Bold</vt:lpstr>
      <vt:lpstr>Plasă</vt:lpstr>
      <vt:lpstr>Gray Codes</vt:lpstr>
      <vt:lpstr>Ce este un gray code?</vt:lpstr>
      <vt:lpstr>Cum se creeaza codurile gray?</vt:lpstr>
      <vt:lpstr>Exemplu de gray codes</vt:lpstr>
      <vt:lpstr>Reprezentarea codarii Gray</vt:lpstr>
      <vt:lpstr>Reprezentarea decodarii din Gray encode</vt:lpstr>
      <vt:lpstr>Codul in C pentru codarea gray si Inversa Acesteia</vt:lpstr>
      <vt:lpstr>Codul in Assembly pentru Gray Codes</vt:lpstr>
      <vt:lpstr>Codul in Assembly pentru decodarea Gray Codes</vt:lpstr>
      <vt:lpstr>Utilizarile acestor coduri</vt:lpstr>
      <vt:lpstr>Bibliografie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Gray Codes</dc:title>
  <dc:creator>Fabi Fabi</dc:creator>
  <cp:lastModifiedBy>Fabi Fabi</cp:lastModifiedBy>
  <cp:revision>1</cp:revision>
  <dcterms:created xsi:type="dcterms:W3CDTF">2022-01-13T16:54:59Z</dcterms:created>
  <dcterms:modified xsi:type="dcterms:W3CDTF">2022-01-14T12:18:31Z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